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EB8AF-E847-4CB2-B247-B68659FA3A5F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6DB17-43FA-4FE5-BD2E-4875CD781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69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7021-E973-4A8A-B07D-0D5119B50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53B9CA-407C-4F18-9DE1-E439F50B4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FFE24-FCE6-459A-A453-1A3873FB3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35A92-B757-4305-8F26-6ED12DC6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D7A24C-2037-4841-B049-2271F030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0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47774-0C5C-49C8-8271-DB3FBF37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5AB6-173C-4DBF-9370-DBD6E9BA1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208EC6-E3EC-4DC9-BE24-EAC3BAD1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AE1908-512B-4AF1-BAEB-8A5D4C01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C7CAB-B16E-4D8F-A063-AF429C13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67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C0D70-F3EF-4464-AFFE-1719A3E95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2556A4-8DEF-447D-A5D9-A2FE76BE5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AEEB3-6A61-4D64-BC0C-BF9705A88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33F5E-F6B0-46B8-9663-C7AABA93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97F9C-E6C9-4290-9A32-C91FDAAA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42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F2896-05C5-4DDC-B12E-FE9948EB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CEB49B-82A0-4C17-9A8F-0597574DE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9BDF3-0F84-4538-9638-E5B18309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445EC-2C3B-4F8D-820C-D333A541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58672-FFC4-418E-ABDA-8D26A6FF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56829-1ED8-41A2-AD03-88FE5CF6B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034EC-B036-4264-8CA4-9C58A6AD6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202BA-24D6-4554-87D1-6657702E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E7766-FA29-4702-9DD4-2DA6783E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1705D4-3AA0-4C2F-92FE-5581AC3B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08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8A80B-0328-4620-A8FB-F17E26A19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39C9B-BF50-43EE-AE6B-9271EA60F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93240D-85B8-4CE5-9214-C6982E510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499405-3AB2-4A36-8660-ADD6AD12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365B6-F418-4B56-9ED1-2B01E67B5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D67D9-78B3-4698-BA10-FF9377F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2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8DBA9-4625-44BD-B80D-A31F22DC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C75369-2C6A-4B42-9FFF-AEDC0154A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6CD14-4A05-4DA1-9351-294A395C0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142DD6-AB00-4B80-9FF6-092BB04C9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09CAF2-6063-47EA-9C2F-6E69C18DE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7942C0-64FA-4604-805C-562333A5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F69C9A-7B22-4DC7-BEB7-F63A5077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1BF044-F0C6-4827-B154-65C4C331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4E892-BBA1-4CDB-AB49-1B0219FA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3C6C80-9BFC-4F28-B243-F5073E5E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509DD8-DC8A-446E-9026-E545567B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9BEDCB-1E7B-4DB1-A9BC-5B529FE72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1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81438D-7247-478D-A21C-F500AD494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B06DE5-1533-4C94-97AE-1E1F7EF9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0E3230-12AF-455C-B504-D50BC29C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2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52CC-4BD8-44B9-84F6-488713F0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A4AAC-E21B-4F12-A59E-86E03DDEF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C7D572-AABD-44F4-8701-14277D5CA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94EC0-56E3-4074-A449-1DA5C6DF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D76200-2364-43E3-BEE7-6D36651F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90D2B2-4CCB-4559-B239-3F321342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3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6DCA5-26DC-4445-8E81-18DB34AC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873A7B-1099-4CF8-8E6C-6C215205E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DE7D0F-9DCC-4099-AA44-7FF1C6AA3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2D52C-CD54-4D43-961D-5837E92E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4A032-A3EF-4625-B244-88C523806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364480-BCE9-478A-A19E-6EEE5548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5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FE3FC9-B0FB-4E6A-B170-97AFE86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3863A-2F3B-4797-8056-565758F7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424EE0-2E12-42E3-9C55-79D81905B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8322E-675A-4795-B9EC-F35CE9F7F7CE}" type="datetimeFigureOut">
              <a:rPr lang="ko-KR" altLang="en-US" smtClean="0"/>
              <a:t>2025-01-20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9E69A-C594-45C7-8256-970322745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E74E3-9D98-4354-AC53-7BF979CC8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62119-B18A-4261-9039-0C9F199B01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2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C4E41-442E-B854-57C8-A975C3C3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헤더 바 고정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D2567A1-175C-C923-5556-4033B532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453900"/>
            <a:ext cx="10515600" cy="3094788"/>
          </a:xfrm>
        </p:spPr>
      </p:pic>
    </p:spTree>
    <p:extLst>
      <p:ext uri="{BB962C8B-B14F-4D97-AF65-F5344CB8AC3E}">
        <p14:creationId xmlns:p14="http://schemas.microsoft.com/office/powerpoint/2010/main" val="2626168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F05EA-DA09-C230-132A-F6805BFD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로그인 시간 표기</a:t>
            </a:r>
            <a:r>
              <a:rPr lang="en-US" altLang="ko-KR" sz="3600" dirty="0"/>
              <a:t>(</a:t>
            </a:r>
            <a:r>
              <a:rPr lang="en-US" altLang="ko-KR" sz="3600" dirty="0" err="1"/>
              <a:t>setInterval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5" name="내용 개체 틀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6B48DE-8F27-881F-4E8E-E426D071A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0612"/>
            <a:ext cx="10515600" cy="1761363"/>
          </a:xfrm>
        </p:spPr>
      </p:pic>
    </p:spTree>
    <p:extLst>
      <p:ext uri="{BB962C8B-B14F-4D97-AF65-F5344CB8AC3E}">
        <p14:creationId xmlns:p14="http://schemas.microsoft.com/office/powerpoint/2010/main" val="361979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105BA-1782-E39F-4753-EC42CD10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 dirty="0"/>
              <a:t>로그인 </a:t>
            </a:r>
            <a:r>
              <a:rPr lang="ko-KR" altLang="en-US" sz="3600" dirty="0" err="1"/>
              <a:t>모달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2000" dirty="0"/>
              <a:t>태희</a:t>
            </a:r>
            <a:endParaRPr lang="ko-KR" altLang="en-US" sz="3600" dirty="0"/>
          </a:p>
        </p:txBody>
      </p:sp>
      <p:pic>
        <p:nvPicPr>
          <p:cNvPr id="5" name="내용 개체 틀 4" descr="텍스트, 스크린샷, 폰트, 봉투이(가) 표시된 사진&#10;&#10;자동 생성된 설명">
            <a:extLst>
              <a:ext uri="{FF2B5EF4-FFF2-40B4-BE49-F238E27FC236}">
                <a16:creationId xmlns:a16="http://schemas.microsoft.com/office/drawing/2014/main" id="{6456AE50-302E-F14C-B036-71929AEC3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96337"/>
            <a:ext cx="10515600" cy="2009913"/>
          </a:xfrm>
        </p:spPr>
      </p:pic>
    </p:spTree>
    <p:extLst>
      <p:ext uri="{BB962C8B-B14F-4D97-AF65-F5344CB8AC3E}">
        <p14:creationId xmlns:p14="http://schemas.microsoft.com/office/powerpoint/2010/main" val="114606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EDB3F-619E-7AD0-E40C-8C8C9CD5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메뉴 열기</a:t>
            </a:r>
            <a:r>
              <a:rPr lang="en-US" altLang="ko-KR" sz="3600" dirty="0"/>
              <a:t>(mouseover event)</a:t>
            </a:r>
            <a:endParaRPr lang="ko-KR" altLang="en-US" sz="3600" dirty="0"/>
          </a:p>
        </p:txBody>
      </p:sp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E9637C-B886-C558-C4CD-0573EE830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1115"/>
            <a:ext cx="10515600" cy="1620358"/>
          </a:xfrm>
        </p:spPr>
      </p:pic>
    </p:spTree>
    <p:extLst>
      <p:ext uri="{BB962C8B-B14F-4D97-AF65-F5344CB8AC3E}">
        <p14:creationId xmlns:p14="http://schemas.microsoft.com/office/powerpoint/2010/main" val="254951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81495-DD0F-8F2F-8ED9-80AAE420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 dirty="0"/>
              <a:t>배경 슬라이더</a:t>
            </a:r>
            <a:r>
              <a:rPr lang="en-US" altLang="ko-KR" sz="3600" dirty="0"/>
              <a:t>(pagination)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2000" dirty="0"/>
              <a:t>경민</a:t>
            </a:r>
            <a:endParaRPr lang="ko-KR" altLang="en-US" sz="3600" dirty="0"/>
          </a:p>
        </p:txBody>
      </p:sp>
      <p:pic>
        <p:nvPicPr>
          <p:cNvPr id="5" name="내용 개체 틀 4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ADAD86E3-E20F-B732-18B1-52E917133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0256"/>
            <a:ext cx="10515600" cy="4042075"/>
          </a:xfrm>
        </p:spPr>
      </p:pic>
    </p:spTree>
    <p:extLst>
      <p:ext uri="{BB962C8B-B14F-4D97-AF65-F5344CB8AC3E}">
        <p14:creationId xmlns:p14="http://schemas.microsoft.com/office/powerpoint/2010/main" val="331960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9085F-A2C6-43BF-70BF-24BEB455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 dirty="0"/>
              <a:t>이미지 확대 </a:t>
            </a:r>
            <a:r>
              <a:rPr lang="en-US" altLang="ko-KR" sz="3600" dirty="0"/>
              <a:t>(mouseover event)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2200" dirty="0"/>
              <a:t>경민</a:t>
            </a:r>
            <a:endParaRPr lang="ko-KR" altLang="en-US" sz="3600" dirty="0"/>
          </a:p>
        </p:txBody>
      </p:sp>
      <p:pic>
        <p:nvPicPr>
          <p:cNvPr id="5" name="내용 개체 틀 4" descr="의류, 패션, 패션 디자인, 스크린샷이(가) 표시된 사진&#10;&#10;자동 생성된 설명">
            <a:extLst>
              <a:ext uri="{FF2B5EF4-FFF2-40B4-BE49-F238E27FC236}">
                <a16:creationId xmlns:a16="http://schemas.microsoft.com/office/drawing/2014/main" id="{BF9A61C9-8FB4-7C9A-4B36-1E994F6D1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14529"/>
            <a:ext cx="10515600" cy="3173530"/>
          </a:xfrm>
        </p:spPr>
      </p:pic>
    </p:spTree>
    <p:extLst>
      <p:ext uri="{BB962C8B-B14F-4D97-AF65-F5344CB8AC3E}">
        <p14:creationId xmlns:p14="http://schemas.microsoft.com/office/powerpoint/2010/main" val="49560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47CA4A-CC6B-F2C4-3153-C622507D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2574879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dirty="0"/>
              <a:t>제품 상세 페이지</a:t>
            </a:r>
            <a:br>
              <a:rPr lang="en-US" altLang="ko-KR" dirty="0"/>
            </a:br>
            <a:r>
              <a:rPr lang="ko-KR" altLang="en-US" dirty="0"/>
              <a:t>재고량</a:t>
            </a:r>
            <a:r>
              <a:rPr lang="en-US" altLang="ko-KR" dirty="0"/>
              <a:t>(Progress</a:t>
            </a:r>
            <a:r>
              <a:rPr lang="ko-KR" altLang="en-US" dirty="0"/>
              <a:t> </a:t>
            </a:r>
            <a:r>
              <a:rPr lang="en-US" altLang="ko-KR" dirty="0"/>
              <a:t>Bar)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sz="2000" dirty="0"/>
              <a:t>태희</a:t>
            </a:r>
            <a:endParaRPr lang="en-US" altLang="ko-KR" dirty="0"/>
          </a:p>
        </p:txBody>
      </p:sp>
      <p:pic>
        <p:nvPicPr>
          <p:cNvPr id="6" name="그림 개체 틀 5" descr="스크린샷, 소프트웨어, 멀티미디어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71BBB27B-1DD4-08C6-7676-05676F1715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2" b="51306"/>
          <a:stretch/>
        </p:blipFill>
        <p:spPr>
          <a:xfrm>
            <a:off x="6095996" y="1109848"/>
            <a:ext cx="5334204" cy="463830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86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49</Words>
  <Application>Microsoft Office PowerPoint</Application>
  <PresentationFormat>와이드스크린</PresentationFormat>
  <Paragraphs>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헤더 바 고정</vt:lpstr>
      <vt:lpstr>로그인 시간 표기(setInterval)</vt:lpstr>
      <vt:lpstr>로그인 모달  태희</vt:lpstr>
      <vt:lpstr>메뉴 열기(mouseover event)</vt:lpstr>
      <vt:lpstr>배경 슬라이더(pagination)  경민</vt:lpstr>
      <vt:lpstr>이미지 확대 (mouseover event)  경민</vt:lpstr>
      <vt:lpstr>제품 상세 페이지 재고량(Progress Bar)  태희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</dc:creator>
  <cp:lastModifiedBy>단규 이</cp:lastModifiedBy>
  <cp:revision>11</cp:revision>
  <dcterms:created xsi:type="dcterms:W3CDTF">2025-01-20T03:54:26Z</dcterms:created>
  <dcterms:modified xsi:type="dcterms:W3CDTF">2025-01-20T08:52:35Z</dcterms:modified>
</cp:coreProperties>
</file>